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1"/>
    <p:restoredTop sz="94729"/>
  </p:normalViewPr>
  <p:slideViewPr>
    <p:cSldViewPr snapToGrid="0" snapToObjects="1">
      <p:cViewPr varScale="1">
        <p:scale>
          <a:sx n="57" d="100"/>
          <a:sy n="57" d="100"/>
        </p:scale>
        <p:origin x="168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2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2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1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7FD7-8B18-4943-963A-14CED7A67D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80DF9-371A-E447-B28B-A30CBFFB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a Bill Becomes a Law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924" y="2827283"/>
            <a:ext cx="2578100" cy="340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8</a:t>
            </a:r>
            <a:r>
              <a:rPr lang="en-US" b="1" dirty="0"/>
              <a:t>. Committee </a:t>
            </a:r>
            <a:r>
              <a:rPr lang="en-US" b="1" dirty="0" smtClean="0"/>
              <a:t>Action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Same </a:t>
            </a:r>
            <a:r>
              <a:rPr lang="en-US" dirty="0"/>
              <a:t>procedure as in the House. If the committee majority votes for the bill, it goes to the whole Senate.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6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9</a:t>
            </a:r>
            <a:r>
              <a:rPr lang="en-US" b="1" dirty="0"/>
              <a:t>. Bill Called </a:t>
            </a:r>
            <a:r>
              <a:rPr lang="en-US" b="1" dirty="0" smtClean="0"/>
              <a:t>Up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Majority </a:t>
            </a:r>
            <a:r>
              <a:rPr lang="en-US" dirty="0"/>
              <a:t>floor leader decides when the whole Senate will consider the bill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3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10</a:t>
            </a:r>
            <a:r>
              <a:rPr lang="en-US" b="1" dirty="0"/>
              <a:t>. Floor </a:t>
            </a:r>
            <a:r>
              <a:rPr lang="en-US" b="1" dirty="0" smtClean="0"/>
              <a:t>Action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Bill is debated, and amendments may be added. If a majority votes in favor of the bill, it is returned to the House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0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11</a:t>
            </a:r>
            <a:r>
              <a:rPr lang="en-US" b="1" dirty="0"/>
              <a:t>. Conference </a:t>
            </a:r>
            <a:r>
              <a:rPr lang="en-US" b="1" dirty="0" smtClean="0"/>
              <a:t>Committee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the House rejects any of the changes, the bill goes to a conference committee of members from both houses. It works out a compromise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5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12</a:t>
            </a:r>
            <a:r>
              <a:rPr lang="en-US" b="1" dirty="0"/>
              <a:t>. Vote on </a:t>
            </a:r>
            <a:r>
              <a:rPr lang="en-US" b="1" dirty="0" smtClean="0"/>
              <a:t>Compromise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Both </a:t>
            </a:r>
            <a:r>
              <a:rPr lang="en-US" dirty="0"/>
              <a:t>houses must approve changes made by the conference committee. If approved, the bill goes to the president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83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13</a:t>
            </a:r>
            <a:r>
              <a:rPr lang="en-US" b="1" dirty="0"/>
              <a:t>. Presidential </a:t>
            </a:r>
            <a:r>
              <a:rPr lang="en-US" b="1" dirty="0" smtClean="0"/>
              <a:t>Action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president may sign (approve) the bill or veto (reject) it. If approved, it becomes law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8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14</a:t>
            </a:r>
            <a:r>
              <a:rPr lang="en-US" b="1" dirty="0"/>
              <a:t>. Vote to </a:t>
            </a:r>
            <a:r>
              <a:rPr lang="en-US" b="1" dirty="0" smtClean="0"/>
              <a:t>Override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the president vetoes the bill, it can still become law if two thirds of both houses vote to override the veto.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514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About </a:t>
            </a:r>
            <a:r>
              <a:rPr lang="en-US" dirty="0"/>
              <a:t>25,000 bills are introduced in each term of Congress, but only 10 percent become law. These are the steps in the law-making process. A bill may begin in either the House or the Senate except for money bills, which must be introduced in the House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en-US" b="1" dirty="0" smtClean="0"/>
              <a:t>Draft a Bill</a:t>
            </a:r>
          </a:p>
          <a:p>
            <a:pPr marL="0" indent="0" algn="ctr">
              <a:buNone/>
            </a:pPr>
            <a:r>
              <a:rPr lang="en-US" dirty="0" smtClean="0"/>
              <a:t> Executive </a:t>
            </a:r>
            <a:r>
              <a:rPr lang="en-US" dirty="0"/>
              <a:t>Branch, and even outside groups can draft (write or draw up) bills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2</a:t>
            </a:r>
            <a:r>
              <a:rPr lang="en-US" b="1" dirty="0"/>
              <a:t>. Introduced in </a:t>
            </a:r>
            <a:r>
              <a:rPr lang="en-US" b="1" dirty="0" smtClean="0"/>
              <a:t>House</a:t>
            </a:r>
          </a:p>
          <a:p>
            <a:pPr marL="0" indent="0" algn="ctr">
              <a:buNone/>
            </a:pPr>
            <a:r>
              <a:rPr lang="en-US" b="1" dirty="0"/>
              <a:t> </a:t>
            </a:r>
            <a:r>
              <a:rPr lang="en-US" dirty="0"/>
              <a:t>Representative introduces the bill in the House. Only members can introduce bills.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3</a:t>
            </a:r>
            <a:r>
              <a:rPr lang="en-US" b="1" dirty="0"/>
              <a:t>. Sent to </a:t>
            </a:r>
            <a:r>
              <a:rPr lang="en-US" b="1" dirty="0" smtClean="0"/>
              <a:t>Committee</a:t>
            </a:r>
          </a:p>
          <a:p>
            <a:pPr marL="0" indent="0" algn="ctr">
              <a:buNone/>
            </a:pPr>
            <a:r>
              <a:rPr lang="en-US" dirty="0"/>
              <a:t> The Speaker of the House sends the bill to a committee.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4</a:t>
            </a:r>
            <a:r>
              <a:rPr lang="en-US" b="1" dirty="0"/>
              <a:t>. Committee </a:t>
            </a:r>
            <a:r>
              <a:rPr lang="en-US" b="1" dirty="0" smtClean="0"/>
              <a:t>Action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Most </a:t>
            </a:r>
            <a:r>
              <a:rPr lang="en-US" dirty="0"/>
              <a:t>bills die here. The committee may pigeonhole, table, amend, or vote on the bill. If bill passes, it goes to Rules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2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5. </a:t>
            </a:r>
            <a:r>
              <a:rPr lang="en-US" b="1" dirty="0"/>
              <a:t>Rules </a:t>
            </a:r>
            <a:r>
              <a:rPr lang="en-US" b="1" dirty="0" smtClean="0"/>
              <a:t>Committee</a:t>
            </a:r>
          </a:p>
          <a:p>
            <a:pPr marL="0" indent="0" algn="ctr">
              <a:buNone/>
            </a:pPr>
            <a:r>
              <a:rPr lang="en-US" dirty="0"/>
              <a:t> It decides the rules for debate, and when the bill will come up for debate.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7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6</a:t>
            </a:r>
            <a:r>
              <a:rPr lang="en-US" b="1" dirty="0"/>
              <a:t>. Floor </a:t>
            </a:r>
            <a:r>
              <a:rPr lang="en-US" b="1" dirty="0" smtClean="0"/>
              <a:t>Action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House </a:t>
            </a:r>
            <a:r>
              <a:rPr lang="en-US" dirty="0"/>
              <a:t>debates the bill, and may add amendments. If a majority votes in favor of the bill, it goes to the Senate.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2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7</a:t>
            </a:r>
            <a:r>
              <a:rPr lang="en-US" b="1" dirty="0"/>
              <a:t>. Introduced in </a:t>
            </a:r>
            <a:r>
              <a:rPr lang="en-US" b="1" dirty="0" smtClean="0"/>
              <a:t>Senate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Senator introduces the bill, which is sent to a committee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9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136</Words>
  <Application>Microsoft Macintosh PowerPoint</Application>
  <PresentationFormat>Widescreen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How a Bill Becomes a Law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 </dc:title>
  <dc:creator>Microsoft Office User</dc:creator>
  <cp:lastModifiedBy>Microsoft Office User</cp:lastModifiedBy>
  <cp:revision>9</cp:revision>
  <dcterms:created xsi:type="dcterms:W3CDTF">2017-08-22T15:20:35Z</dcterms:created>
  <dcterms:modified xsi:type="dcterms:W3CDTF">2017-08-22T22:08:22Z</dcterms:modified>
</cp:coreProperties>
</file>